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3"/>
    <p:restoredTop sz="94648"/>
  </p:normalViewPr>
  <p:slideViewPr>
    <p:cSldViewPr snapToGrid="0" snapToObjects="1">
      <p:cViewPr varScale="1">
        <p:scale>
          <a:sx n="22" d="100"/>
          <a:sy n="22" d="100"/>
        </p:scale>
        <p:origin x="224" y="2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11/16/17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11/16/17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11/16/17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11/16/17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11/16/17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11/16/17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11/16/17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11/16/17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11/16/17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11/16/17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11/16/17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11/16/17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Just Paws Pet Sitting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HAYDEN GUTHRIE</a:t>
            </a:r>
          </a:p>
          <a:p>
            <a:r>
              <a:rPr lang="en-US" dirty="0" smtClean="0"/>
              <a:t>GAGE LAVERGNE</a:t>
            </a:r>
          </a:p>
          <a:p>
            <a:r>
              <a:rPr lang="en-US" dirty="0" smtClean="0"/>
              <a:t>EDWARD DELEON JR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9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62" y="2406315"/>
            <a:ext cx="4066673" cy="40666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97333" y="2914649"/>
            <a:ext cx="4066673" cy="305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8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329" y="2336800"/>
            <a:ext cx="6395317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8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BACK-END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376" y="2977978"/>
            <a:ext cx="4271917" cy="2837167"/>
          </a:xfrm>
        </p:spPr>
      </p:pic>
      <p:sp>
        <p:nvSpPr>
          <p:cNvPr id="8" name="TextBox 7"/>
          <p:cNvSpPr txBox="1"/>
          <p:nvPr/>
        </p:nvSpPr>
        <p:spPr>
          <a:xfrm>
            <a:off x="680321" y="2434281"/>
            <a:ext cx="4398306" cy="249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	</a:t>
            </a:r>
            <a:r>
              <a:rPr lang="en-US" sz="1970" dirty="0" smtClean="0"/>
              <a:t>	---- Server Process ----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970" dirty="0"/>
              <a:t>User fills form.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970" dirty="0"/>
              <a:t>Server then receives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970" dirty="0"/>
              <a:t>Server generates PDF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970" dirty="0"/>
              <a:t>User gets a copy of PDF / </a:t>
            </a:r>
            <a:r>
              <a:rPr lang="en-US" sz="1970" dirty="0" err="1"/>
              <a:t>Sendgrid</a:t>
            </a:r>
            <a:r>
              <a:rPr lang="en-US" sz="1970" dirty="0"/>
              <a:t> Server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970" dirty="0" err="1"/>
              <a:t>Sendgrid</a:t>
            </a:r>
            <a:r>
              <a:rPr lang="en-US" sz="1970" dirty="0"/>
              <a:t> then sends to @yahoo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50227" y="2434281"/>
            <a:ext cx="451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---- </a:t>
            </a:r>
            <a:r>
              <a:rPr lang="en-US" dirty="0" err="1" smtClean="0"/>
              <a:t>SendGrid</a:t>
            </a:r>
            <a:r>
              <a:rPr lang="en-US" dirty="0" smtClean="0"/>
              <a:t> E-mail Server ----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746" y="2336800"/>
            <a:ext cx="4798484" cy="3598863"/>
          </a:xfrm>
        </p:spPr>
      </p:pic>
    </p:spTree>
    <p:extLst>
      <p:ext uri="{BB962C8B-B14F-4D97-AF65-F5344CB8AC3E}">
        <p14:creationId xmlns:p14="http://schemas.microsoft.com/office/powerpoint/2010/main" val="15638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226</TotalTime>
  <Words>17</Words>
  <Application>Microsoft Macintosh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Trebuchet MS</vt:lpstr>
      <vt:lpstr>Arial</vt:lpstr>
      <vt:lpstr>Berlin</vt:lpstr>
      <vt:lpstr>Just Paws Pet Sitting</vt:lpstr>
      <vt:lpstr>GOAL </vt:lpstr>
      <vt:lpstr>FRONT-END</vt:lpstr>
      <vt:lpstr>BACK-END</vt:lpstr>
      <vt:lpstr>Q &amp; A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Paws Pet Sitting</dc:title>
  <dc:creator>joshua deleon</dc:creator>
  <cp:lastModifiedBy>joshua deleon</cp:lastModifiedBy>
  <cp:revision>4</cp:revision>
  <dcterms:created xsi:type="dcterms:W3CDTF">2017-11-16T19:59:53Z</dcterms:created>
  <dcterms:modified xsi:type="dcterms:W3CDTF">2017-11-16T23:46:25Z</dcterms:modified>
</cp:coreProperties>
</file>